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21FD-1F37-4D3C-EF03-D19D3B667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682AE-8188-CEAA-3FD5-1E3FCAE6E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BC43E-4092-E3D7-5A9F-28108A93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54ECF-7E24-A655-41A0-8948CD77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8FB7-B6B5-F12C-8F6E-AB40169F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240F-BCBB-80ED-B83C-30644146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B5ED1-6891-6A14-31F3-44C9430E3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267A1-FDCF-A61B-62AF-C28E728F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92BC-E262-D1C8-3DA6-81C38DDA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E52B0-F628-73B9-5A25-0E97C112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9273B-B9A1-D640-4F95-93A6E889A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255C5-00BA-5E48-68E9-0C1E9DA5C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1D110-AB67-2FAF-4BE4-D8242D71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964BB-E6A5-A33E-EC3A-856C8FE8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BC54F-30BE-2014-26F6-1845602A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4634-6695-3C93-E02E-96993CB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39B3-9ED6-ED57-EF19-94DF334F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A78A1-9D09-49D2-75D1-329C95F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EBCC2-95CC-BE94-F85D-F165EF7B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747E-300D-65A9-1B93-0B3266AC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D5F9-C3A0-93BE-2863-3A4655D3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4D212-A9D1-0D70-1222-C1890399C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92E56-3D26-3C72-3F07-DAA3B5F6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CD707-C115-6ADF-1279-BBC4C0AF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BD44F-C3E2-BF67-558E-33FFCB5A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C905-3628-BE44-B5D1-B600BA57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D8B96-03ED-FB00-AD20-1B0D380BD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0BAB7-9FB3-6B99-0394-8C033DD35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F49BE-ECB3-1D26-EC0C-3F5BDB9D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EBD89-B90A-408F-1857-47585776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ED582-38A0-4EDE-F9D2-72F3F133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B845-24D3-FF44-1508-B8F11912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9B154-EA15-A585-E11E-A4CB391A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93F44-C278-EC71-87BB-2DFFB8D1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27C0D-0707-F595-16EA-5864503AE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DF237-C51B-A0D1-EF53-13F77B19D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C9D10-8213-09CC-6A59-6B68E294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CF6AF-C58F-2BDD-1D8E-9AF8F33D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503734-8B6E-EFF6-DAE3-21A558C9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F95E-27B1-FC7F-1323-DA05E901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EE541-B6AF-FC4D-01DE-C72DED34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3C773-F0BB-A690-9CF6-2A13C865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4B985-125C-504E-5122-860EDBB1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B2057-167E-9CF9-CA3D-B56DB893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C9747-3080-1E9A-5B04-39D1B196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8546-7804-491B-1DD1-E204F54B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0F4C-6BD6-21AC-F048-5454A955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CCDED-77C4-99F9-F453-26D51B50A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20C09-A1E1-4241-979B-49C57273D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156F9-275B-61AF-F225-496A3C28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9B060-36ED-D972-FACB-3859FACB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2E9DB-7160-CB00-1592-D46C53E9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3656-16E6-E528-520B-87B0184E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30252-0DD9-ACAD-354E-9238CD41A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80A90-78BB-200A-F4AD-B9A3AC0A3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9990E-C8A1-9C31-73C4-B825D5C3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4FAA9-65D4-D175-02DC-38CAEEAA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7092E-9483-AB46-ECAF-F1E8CC63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F3200-274E-416F-4FCE-3DA3FF43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17A33-C543-6671-0D34-151A5A76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5B37-C503-E4E7-381B-71D2F70EA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45A9-FD49-9344-B438-1176594B0FB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7FEDC-46B8-C70F-3493-CB6AE0991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D8130-4371-FC8F-EBAF-83134C8CC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FCA9-6D35-7E48-B41A-487E7D374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6E22-D9A2-1187-D67C-5EEDD009E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69A42-C4E1-EC82-940E-BB26E596A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E853D69-CC2E-B19D-93C7-EC5BA701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1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0AB0-66A7-AC65-060C-345A2163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2F4C6"/>
                </a:solidFill>
                <a:latin typeface="Brandon Grotesque Black" panose="020B0503020203060202" pitchFamily="34" charset="77"/>
              </a:rPr>
              <a:t>Example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0DC9-B572-3356-5D15-0A1C085D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ndon Grotesque Regular" panose="020B0503020203060202" pitchFamily="34" charset="77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32928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49DF13EE-CFE5-0904-FEAD-46A90A89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1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Brandon Grotesque Black</vt:lpstr>
      <vt:lpstr>Brandon Grotesque Regular</vt:lpstr>
      <vt:lpstr>Calibri</vt:lpstr>
      <vt:lpstr>Calibri Light</vt:lpstr>
      <vt:lpstr>Office Theme</vt:lpstr>
      <vt:lpstr>PowerPoint Presentation</vt:lpstr>
      <vt:lpstr>Example 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Boso</dc:creator>
  <cp:lastModifiedBy>Hayley Boso</cp:lastModifiedBy>
  <cp:revision>3</cp:revision>
  <dcterms:created xsi:type="dcterms:W3CDTF">2023-10-23T17:44:42Z</dcterms:created>
  <dcterms:modified xsi:type="dcterms:W3CDTF">2023-10-24T20:01:47Z</dcterms:modified>
</cp:coreProperties>
</file>